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15" autoAdjust="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11500" i="1" dirty="0" smtClean="0">
                <a:latin typeface="Times New Roman" pitchFamily="18" charset="0"/>
                <a:cs typeface="Times New Roman" pitchFamily="18" charset="0"/>
              </a:rPr>
              <a:t>School  Life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Th.L.,,Vasile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Alecsandri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’’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Scumpia,Moldova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9144000" cy="182976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This is </a:t>
            </a:r>
            <a:r>
              <a:rPr lang="en-US" sz="3200" dirty="0" err="1" smtClean="0">
                <a:solidFill>
                  <a:schemeClr val="tx1"/>
                </a:solidFill>
              </a:rPr>
              <a:t>Scumpia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vilage</a:t>
            </a:r>
            <a:r>
              <a:rPr lang="en-US" sz="3200" dirty="0" smtClean="0">
                <a:solidFill>
                  <a:schemeClr val="tx1"/>
                </a:solidFill>
              </a:rPr>
              <a:t> high school where children come every day from Monday to Friday to study.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timthumb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Many extracurricular activities are realized in our school such as:</a:t>
            </a:r>
          </a:p>
          <a:p>
            <a:r>
              <a:rPr lang="en-US" sz="3600" dirty="0" smtClean="0"/>
              <a:t>-</a:t>
            </a:r>
            <a:r>
              <a:rPr lang="en-US" sz="2800" dirty="0" smtClean="0"/>
              <a:t>The student of the year 2016-2017:</a:t>
            </a:r>
            <a:endParaRPr lang="en-US" sz="3600" dirty="0" smtClean="0"/>
          </a:p>
        </p:txBody>
      </p:sp>
      <p:pic>
        <p:nvPicPr>
          <p:cNvPr id="1026" name="Picture 2" descr="C:\Users\User\Desktop\IMG_0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36759"/>
            <a:ext cx="6829427" cy="512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914400"/>
          </a:xfrm>
        </p:spPr>
        <p:txBody>
          <a:bodyPr/>
          <a:lstStyle/>
          <a:p>
            <a:r>
              <a:rPr lang="vi-VN" sz="4400" b="1" dirty="0" smtClean="0"/>
              <a:t>„Dănilă Prepeleac”</a:t>
            </a:r>
            <a:r>
              <a:rPr lang="vi-VN" sz="3200" b="1" dirty="0" smtClean="0"/>
              <a:t/>
            </a:r>
            <a:br>
              <a:rPr lang="vi-VN" sz="3200" b="1" dirty="0" smtClean="0"/>
            </a:br>
            <a:r>
              <a:rPr lang="en-US" sz="2400" dirty="0" smtClean="0"/>
              <a:t>On 03.16.2017, within L.T. "</a:t>
            </a:r>
            <a:r>
              <a:rPr lang="en-US" sz="2400" dirty="0" err="1" smtClean="0"/>
              <a:t>Vasile</a:t>
            </a:r>
            <a:r>
              <a:rPr lang="en-US" sz="2400" dirty="0" smtClean="0"/>
              <a:t> </a:t>
            </a:r>
            <a:r>
              <a:rPr lang="en-US" sz="2400" dirty="0" err="1" smtClean="0"/>
              <a:t>Alecsandri</a:t>
            </a:r>
            <a:r>
              <a:rPr lang="en-US" sz="2400" dirty="0" smtClean="0"/>
              <a:t>" was staged story of Ion </a:t>
            </a:r>
            <a:r>
              <a:rPr lang="en-US" sz="2400" dirty="0" err="1" smtClean="0"/>
              <a:t>Creangă</a:t>
            </a:r>
            <a:r>
              <a:rPr lang="en-US" sz="2400" dirty="0" smtClean="0"/>
              <a:t> "</a:t>
            </a:r>
            <a:r>
              <a:rPr lang="en-US" sz="2400" dirty="0" err="1" smtClean="0"/>
              <a:t>Dănilă</a:t>
            </a:r>
            <a:r>
              <a:rPr lang="en-US" sz="2400" dirty="0" smtClean="0"/>
              <a:t> </a:t>
            </a:r>
            <a:r>
              <a:rPr lang="en-US" sz="2400" dirty="0" err="1" smtClean="0"/>
              <a:t>Prepeleac</a:t>
            </a:r>
            <a:r>
              <a:rPr lang="en-US" sz="2400" dirty="0" smtClean="0"/>
              <a:t>" which had the objective of promoting the creation and exploitation </a:t>
            </a:r>
            <a:r>
              <a:rPr lang="en-US" sz="2400" dirty="0" smtClean="0"/>
              <a:t>acting </a:t>
            </a:r>
            <a:r>
              <a:rPr lang="en-US" sz="2400" dirty="0" smtClean="0"/>
              <a:t>talents.</a:t>
            </a:r>
            <a:endParaRPr lang="ru-RU" sz="3200" dirty="0"/>
          </a:p>
        </p:txBody>
      </p:sp>
      <p:pic>
        <p:nvPicPr>
          <p:cNvPr id="2050" name="Picture 2" descr="C:\Users\User\Desktop\IMG_0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5" y="-11644418"/>
            <a:ext cx="7525106" cy="5643602"/>
          </a:xfrm>
          <a:prstGeom prst="rect">
            <a:avLst/>
          </a:prstGeom>
          <a:noFill/>
        </p:spPr>
      </p:pic>
      <p:pic>
        <p:nvPicPr>
          <p:cNvPr id="2051" name="Picture 3" descr="C:\Users\User\Desktop\IMG_0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500562" cy="3571876"/>
          </a:xfrm>
          <a:prstGeom prst="rect">
            <a:avLst/>
          </a:prstGeom>
          <a:noFill/>
        </p:spPr>
      </p:pic>
      <p:pic>
        <p:nvPicPr>
          <p:cNvPr id="2052" name="Picture 4" descr="C:\Users\User\Desktop\IMG_0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1986"/>
            <a:ext cx="4643438" cy="3536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72400" cy="914400"/>
          </a:xfrm>
        </p:spPr>
        <p:txBody>
          <a:bodyPr/>
          <a:lstStyle/>
          <a:p>
            <a:r>
              <a:rPr lang="en-US" sz="4400" dirty="0" smtClean="0"/>
              <a:t>,,Sport race and games’’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ru-RU" sz="4400" dirty="0"/>
          </a:p>
        </p:txBody>
      </p:sp>
      <p:pic>
        <p:nvPicPr>
          <p:cNvPr id="3074" name="Picture 2" descr="C:\Users\User\Desktop\IMG_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286942" cy="3286124"/>
          </a:xfrm>
          <a:prstGeom prst="rect">
            <a:avLst/>
          </a:prstGeom>
          <a:noFill/>
        </p:spPr>
      </p:pic>
      <p:pic>
        <p:nvPicPr>
          <p:cNvPr id="3075" name="Picture 3" descr="C:\Users\User\Desktop\IMG_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793" y="3571876"/>
            <a:ext cx="4382208" cy="3286125"/>
          </a:xfrm>
          <a:prstGeom prst="rect">
            <a:avLst/>
          </a:prstGeom>
          <a:noFill/>
        </p:spPr>
      </p:pic>
      <p:pic>
        <p:nvPicPr>
          <p:cNvPr id="3076" name="Picture 4" descr="C:\Users\User\Desktop\IMG_04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714356"/>
            <a:ext cx="3643338" cy="273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2857496"/>
          </a:xfrm>
        </p:spPr>
        <p:txBody>
          <a:bodyPr/>
          <a:lstStyle/>
          <a:p>
            <a:pPr algn="ctr"/>
            <a:r>
              <a:rPr lang="en-US" sz="6600" dirty="0" smtClean="0"/>
              <a:t>,, </a:t>
            </a:r>
            <a:r>
              <a:rPr lang="en-US" sz="6600" dirty="0" err="1" smtClean="0"/>
              <a:t>Dragobetele</a:t>
            </a:r>
            <a:r>
              <a:rPr lang="en-US" sz="6600" dirty="0" smtClean="0"/>
              <a:t> kisses the girls "</a:t>
            </a:r>
            <a:endParaRPr lang="ru-RU" sz="6600" dirty="0"/>
          </a:p>
        </p:txBody>
      </p:sp>
      <p:pic>
        <p:nvPicPr>
          <p:cNvPr id="4098" name="Picture 2" descr="C:\Users\User\Desktop\IMG_0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2342"/>
            <a:ext cx="4572001" cy="3435659"/>
          </a:xfrm>
          <a:prstGeom prst="rect">
            <a:avLst/>
          </a:prstGeom>
          <a:noFill/>
        </p:spPr>
      </p:pic>
      <p:pic>
        <p:nvPicPr>
          <p:cNvPr id="4099" name="Picture 3" descr="C:\Users\User\Desktop\IMG_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274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_20170216_095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5421"/>
            <a:ext cx="4643438" cy="3482579"/>
          </a:xfrm>
          <a:prstGeom prst="rect">
            <a:avLst/>
          </a:prstGeom>
          <a:noFill/>
        </p:spPr>
      </p:pic>
      <p:pic>
        <p:nvPicPr>
          <p:cNvPr id="5123" name="Picture 3" descr="C:\Users\User\Desktop\IMG_20170216_09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500562" cy="35004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6244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English week online. 13-17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february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2017</a:t>
            </a:r>
          </a:p>
          <a:p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21442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During the week of English, students were encouraged to make posters online, online cards dedicated to loved ones and participate in the contest dedicated to English and American culture.</a:t>
            </a:r>
            <a:endParaRPr lang="ru-RU" sz="24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5726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Thank you for watching</a:t>
            </a:r>
            <a:endParaRPr lang="ru-RU" sz="115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643446"/>
            <a:ext cx="8215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Make by : </a:t>
            </a:r>
            <a:r>
              <a:rPr lang="en-US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Gheorghita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Victor and </a:t>
            </a:r>
            <a:r>
              <a:rPr lang="en-US" sz="4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Gorea</a:t>
            </a:r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Alex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</TotalTime>
  <Words>106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School  Life  Th.L.,,Vasile Alecsandri’’ Scumpia,Moldova</vt:lpstr>
      <vt:lpstr>This is Scumpia vilage high school where children come every day from Monday to Friday to study.</vt:lpstr>
      <vt:lpstr>Слайд 3</vt:lpstr>
      <vt:lpstr>„Dănilă Prepeleac” On 03.16.2017, within L.T. "Vasile Alecsandri" was staged story of Ion Creangă "Dănilă Prepeleac" which had the objective of promoting the creation and exploitation acting talents.</vt:lpstr>
      <vt:lpstr>,,Sport race and games’’  </vt:lpstr>
      <vt:lpstr>,, Dragobetele kisses the girls "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 Life  Th.L.,,Vasile Alecsandri’’ Scumpia,Moldova</dc:title>
  <dc:creator>User</dc:creator>
  <cp:lastModifiedBy>Dumitru</cp:lastModifiedBy>
  <cp:revision>10</cp:revision>
  <dcterms:created xsi:type="dcterms:W3CDTF">2017-04-13T08:31:04Z</dcterms:created>
  <dcterms:modified xsi:type="dcterms:W3CDTF">2017-04-17T13:12:47Z</dcterms:modified>
</cp:coreProperties>
</file>